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5" r:id="rId3"/>
    <p:sldId id="266" r:id="rId4"/>
    <p:sldId id="277" r:id="rId5"/>
    <p:sldId id="267" r:id="rId6"/>
    <p:sldId id="260" r:id="rId7"/>
    <p:sldId id="261" r:id="rId8"/>
    <p:sldId id="262" r:id="rId9"/>
    <p:sldId id="263" r:id="rId10"/>
    <p:sldId id="264"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 initials="A" lastIdx="3" clrIdx="0">
    <p:extLst>
      <p:ext uri="{19B8F6BF-5375-455C-9EA6-DF929625EA0E}">
        <p15:presenceInfo xmlns:p15="http://schemas.microsoft.com/office/powerpoint/2012/main" userId="Al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0" d="100"/>
          <a:sy n="80" d="100"/>
        </p:scale>
        <p:origin x="120" y="5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04T11:16:44.888" idx="2">
    <p:pos x="10" y="10"/>
    <p:text/>
    <p:extLst>
      <p:ext uri="{C676402C-5697-4E1C-873F-D02D1690AC5C}">
        <p15:threadingInfo xmlns:p15="http://schemas.microsoft.com/office/powerpoint/2012/main" timeZoneBias="-60"/>
      </p:ext>
    </p:extLst>
  </p:cm>
  <p:cm authorId="1" dt="2022-01-04T11:16:45.952" idx="3">
    <p:pos x="146" y="146"/>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7A10A-5015-4BDF-BDDF-0A7791E5EEA3}" type="datetimeFigureOut">
              <a:rPr lang="nl-NL" smtClean="0"/>
              <a:t>4-1-2022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19DB-20F1-4233-8718-72DE78802CD2}" type="slidenum">
              <a:rPr lang="nl-NL" smtClean="0"/>
              <a:t>‹nr.›</a:t>
            </a:fld>
            <a:endParaRPr lang="nl-NL"/>
          </a:p>
        </p:txBody>
      </p:sp>
    </p:spTree>
    <p:extLst>
      <p:ext uri="{BB962C8B-B14F-4D97-AF65-F5344CB8AC3E}">
        <p14:creationId xmlns:p14="http://schemas.microsoft.com/office/powerpoint/2010/main" val="77084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everhalenvangroningen.nl/alle-verhalen/beetke-van-rasquert-een-intimiderende-machthebb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rPr>
              <a:t>Beetke van Rasquert met op de achtergrond de verwoeste borg Ewsum. Ervoor staan twee premonstratenzer monniken. Linksboven het familiewapen met een rode en zwarte adelaar, drie rozen en een kruis dat bestaat uit een fabeldier en een zwaard. Het schilderij van Beetke is mogelijk gemaakt na de dood van haar man Wigbold van Ewsum in 1528 en toont een getormenteerde vrouw voor de ruïne van Ewsum. Het hondje op de voorgrond en de ring om de vinger van Beetke vormen een allegorie op haar huwelijkstrouw aan haar man.</a:t>
            </a:r>
          </a:p>
          <a:p>
            <a:pPr>
              <a:lnSpc>
                <a:spcPct val="115000"/>
              </a:lnSpc>
            </a:pPr>
            <a:r>
              <a:rPr lang="nl-NL" sz="1800" i="0" u="sng" dirty="0">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https://www.deverhalenvangroningen.nl/alle-verhalen/beetke-van-rasquert-een-intimiderende-machthebber</a:t>
            </a:r>
            <a:r>
              <a:rPr lang="nl-NL"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endParaRPr lang="nl-NL" dirty="0"/>
          </a:p>
        </p:txBody>
      </p:sp>
      <p:sp>
        <p:nvSpPr>
          <p:cNvPr id="4" name="Tijdelijke aanduiding voor dianummer 3"/>
          <p:cNvSpPr>
            <a:spLocks noGrp="1"/>
          </p:cNvSpPr>
          <p:nvPr>
            <p:ph type="sldNum" sz="quarter" idx="5"/>
          </p:nvPr>
        </p:nvSpPr>
        <p:spPr/>
        <p:txBody>
          <a:bodyPr/>
          <a:lstStyle/>
          <a:p>
            <a:fld id="{0B2B19DB-20F1-4233-8718-72DE78802CD2}" type="slidenum">
              <a:rPr lang="nl-NL" smtClean="0"/>
              <a:t>4</a:t>
            </a:fld>
            <a:endParaRPr lang="nl-NL"/>
          </a:p>
        </p:txBody>
      </p:sp>
    </p:spTree>
    <p:extLst>
      <p:ext uri="{BB962C8B-B14F-4D97-AF65-F5344CB8AC3E}">
        <p14:creationId xmlns:p14="http://schemas.microsoft.com/office/powerpoint/2010/main" val="128043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1A21-F144-4E56-8171-8C5926B7243B}"/>
              </a:ext>
            </a:extLst>
          </p:cNvPr>
          <p:cNvSpPr>
            <a:spLocks noGrp="1"/>
          </p:cNvSpPr>
          <p:nvPr>
            <p:ph type="ctrTitle"/>
          </p:nvPr>
        </p:nvSpPr>
        <p:spPr/>
        <p:txBody>
          <a:bodyPr>
            <a:normAutofit/>
          </a:bodyPr>
          <a:lstStyle/>
          <a:p>
            <a:r>
              <a:rPr lang="nl-NL" dirty="0"/>
              <a:t>Je weet niet wat je ziet! </a:t>
            </a:r>
          </a:p>
        </p:txBody>
      </p:sp>
      <p:sp>
        <p:nvSpPr>
          <p:cNvPr id="3" name="Subtitle 2">
            <a:extLst>
              <a:ext uri="{FF2B5EF4-FFF2-40B4-BE49-F238E27FC236}">
                <a16:creationId xmlns:a16="http://schemas.microsoft.com/office/drawing/2014/main" id="{96AD5DC1-C6E9-4C18-9F39-62A2FC06D8D1}"/>
              </a:ext>
            </a:extLst>
          </p:cNvPr>
          <p:cNvSpPr>
            <a:spLocks noGrp="1"/>
          </p:cNvSpPr>
          <p:nvPr>
            <p:ph type="subTitle" idx="1"/>
          </p:nvPr>
        </p:nvSpPr>
        <p:spPr/>
        <p:txBody>
          <a:bodyPr/>
          <a:lstStyle/>
          <a:p>
            <a:r>
              <a:rPr lang="nl-NL" dirty="0"/>
              <a:t>16 schilderijen waarop de symboliek van de luit een belangrijke rol speelt.</a:t>
            </a:r>
          </a:p>
        </p:txBody>
      </p:sp>
    </p:spTree>
    <p:extLst>
      <p:ext uri="{BB962C8B-B14F-4D97-AF65-F5344CB8AC3E}">
        <p14:creationId xmlns:p14="http://schemas.microsoft.com/office/powerpoint/2010/main" val="297933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7A3C-1A33-49FB-B610-6E453BCD22FB}"/>
              </a:ext>
            </a:extLst>
          </p:cNvPr>
          <p:cNvSpPr>
            <a:spLocks noGrp="1"/>
          </p:cNvSpPr>
          <p:nvPr>
            <p:ph type="title"/>
          </p:nvPr>
        </p:nvSpPr>
        <p:spPr/>
        <p:txBody>
          <a:bodyPr/>
          <a:lstStyle/>
          <a:p>
            <a:r>
              <a:rPr lang="nl-NL" dirty="0"/>
              <a:t>Jan Steen: Het toilet</a:t>
            </a:r>
          </a:p>
        </p:txBody>
      </p:sp>
      <p:pic>
        <p:nvPicPr>
          <p:cNvPr id="5" name="Content Placeholder 4">
            <a:extLst>
              <a:ext uri="{FF2B5EF4-FFF2-40B4-BE49-F238E27FC236}">
                <a16:creationId xmlns:a16="http://schemas.microsoft.com/office/drawing/2014/main" id="{BAC61DB9-824E-4303-BF4B-73751C39897C}"/>
              </a:ext>
            </a:extLst>
          </p:cNvPr>
          <p:cNvPicPr>
            <a:picLocks noGrp="1" noChangeAspect="1"/>
          </p:cNvPicPr>
          <p:nvPr>
            <p:ph idx="1"/>
          </p:nvPr>
        </p:nvPicPr>
        <p:blipFill>
          <a:blip r:embed="rId2"/>
          <a:stretch>
            <a:fillRect/>
          </a:stretch>
        </p:blipFill>
        <p:spPr>
          <a:xfrm>
            <a:off x="4202275" y="1289934"/>
            <a:ext cx="4064647" cy="5527920"/>
          </a:xfrm>
        </p:spPr>
      </p:pic>
    </p:spTree>
    <p:extLst>
      <p:ext uri="{BB962C8B-B14F-4D97-AF65-F5344CB8AC3E}">
        <p14:creationId xmlns:p14="http://schemas.microsoft.com/office/powerpoint/2010/main" val="58243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3CB7-0E41-4044-95BD-8869625126A9}"/>
              </a:ext>
            </a:extLst>
          </p:cNvPr>
          <p:cNvSpPr>
            <a:spLocks noGrp="1"/>
          </p:cNvSpPr>
          <p:nvPr>
            <p:ph type="title"/>
          </p:nvPr>
        </p:nvSpPr>
        <p:spPr/>
        <p:txBody>
          <a:bodyPr/>
          <a:lstStyle/>
          <a:p>
            <a:r>
              <a:rPr lang="nl-NL" dirty="0"/>
              <a:t>Jan Steen: Zoals de oude zongen</a:t>
            </a:r>
          </a:p>
        </p:txBody>
      </p:sp>
      <p:pic>
        <p:nvPicPr>
          <p:cNvPr id="5" name="Content Placeholder 4">
            <a:extLst>
              <a:ext uri="{FF2B5EF4-FFF2-40B4-BE49-F238E27FC236}">
                <a16:creationId xmlns:a16="http://schemas.microsoft.com/office/drawing/2014/main" id="{53DEE754-E6A8-4440-B370-A7CB6C19831D}"/>
              </a:ext>
            </a:extLst>
          </p:cNvPr>
          <p:cNvPicPr>
            <a:picLocks noGrp="1" noChangeAspect="1"/>
          </p:cNvPicPr>
          <p:nvPr>
            <p:ph idx="1"/>
          </p:nvPr>
        </p:nvPicPr>
        <p:blipFill>
          <a:blip r:embed="rId2"/>
          <a:stretch>
            <a:fillRect/>
          </a:stretch>
        </p:blipFill>
        <p:spPr>
          <a:xfrm>
            <a:off x="3533937" y="1507503"/>
            <a:ext cx="6328520" cy="5096568"/>
          </a:xfrm>
        </p:spPr>
      </p:pic>
    </p:spTree>
    <p:extLst>
      <p:ext uri="{BB962C8B-B14F-4D97-AF65-F5344CB8AC3E}">
        <p14:creationId xmlns:p14="http://schemas.microsoft.com/office/powerpoint/2010/main" val="80636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25FC5-2C15-4FA1-BAF0-E9D82CDF3080}"/>
              </a:ext>
            </a:extLst>
          </p:cNvPr>
          <p:cNvSpPr>
            <a:spLocks noGrp="1"/>
          </p:cNvSpPr>
          <p:nvPr>
            <p:ph type="title"/>
          </p:nvPr>
        </p:nvSpPr>
        <p:spPr/>
        <p:txBody>
          <a:bodyPr/>
          <a:lstStyle/>
          <a:p>
            <a:r>
              <a:rPr lang="nl-NL" dirty="0"/>
              <a:t>Vermeer: De koppelaarster</a:t>
            </a:r>
          </a:p>
        </p:txBody>
      </p:sp>
      <p:pic>
        <p:nvPicPr>
          <p:cNvPr id="5" name="Content Placeholder 4">
            <a:extLst>
              <a:ext uri="{FF2B5EF4-FFF2-40B4-BE49-F238E27FC236}">
                <a16:creationId xmlns:a16="http://schemas.microsoft.com/office/drawing/2014/main" id="{F62FD3F3-01FF-46A4-9533-1CE3CA81AC4D}"/>
              </a:ext>
            </a:extLst>
          </p:cNvPr>
          <p:cNvPicPr>
            <a:picLocks noGrp="1" noChangeAspect="1"/>
          </p:cNvPicPr>
          <p:nvPr>
            <p:ph idx="1"/>
          </p:nvPr>
        </p:nvPicPr>
        <p:blipFill>
          <a:blip r:embed="rId2"/>
          <a:stretch>
            <a:fillRect/>
          </a:stretch>
        </p:blipFill>
        <p:spPr>
          <a:xfrm>
            <a:off x="4079777" y="1264555"/>
            <a:ext cx="4690997" cy="5488466"/>
          </a:xfrm>
        </p:spPr>
      </p:pic>
    </p:spTree>
    <p:extLst>
      <p:ext uri="{BB962C8B-B14F-4D97-AF65-F5344CB8AC3E}">
        <p14:creationId xmlns:p14="http://schemas.microsoft.com/office/powerpoint/2010/main" val="211809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C75D-5D68-4880-8D8C-E82ACC86ABDC}"/>
              </a:ext>
            </a:extLst>
          </p:cNvPr>
          <p:cNvSpPr>
            <a:spLocks noGrp="1"/>
          </p:cNvSpPr>
          <p:nvPr>
            <p:ph type="title"/>
          </p:nvPr>
        </p:nvSpPr>
        <p:spPr/>
        <p:txBody>
          <a:bodyPr/>
          <a:lstStyle/>
          <a:p>
            <a:r>
              <a:rPr lang="nl-NL" dirty="0"/>
              <a:t>Johannes Vermeer: De liefdesbrief</a:t>
            </a:r>
          </a:p>
        </p:txBody>
      </p:sp>
      <p:pic>
        <p:nvPicPr>
          <p:cNvPr id="5" name="Content Placeholder 4">
            <a:extLst>
              <a:ext uri="{FF2B5EF4-FFF2-40B4-BE49-F238E27FC236}">
                <a16:creationId xmlns:a16="http://schemas.microsoft.com/office/drawing/2014/main" id="{3AA75793-2D51-41B5-A42B-0C3B56F0809C}"/>
              </a:ext>
            </a:extLst>
          </p:cNvPr>
          <p:cNvPicPr>
            <a:picLocks noGrp="1" noChangeAspect="1"/>
          </p:cNvPicPr>
          <p:nvPr>
            <p:ph idx="1"/>
          </p:nvPr>
        </p:nvPicPr>
        <p:blipFill>
          <a:blip r:embed="rId2"/>
          <a:stretch>
            <a:fillRect/>
          </a:stretch>
        </p:blipFill>
        <p:spPr>
          <a:xfrm>
            <a:off x="4323711" y="1377175"/>
            <a:ext cx="4512379" cy="5347170"/>
          </a:xfrm>
        </p:spPr>
      </p:pic>
    </p:spTree>
    <p:extLst>
      <p:ext uri="{BB962C8B-B14F-4D97-AF65-F5344CB8AC3E}">
        <p14:creationId xmlns:p14="http://schemas.microsoft.com/office/powerpoint/2010/main" val="327393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A564-D92E-4BBE-89C0-74AA9B7ED858}"/>
              </a:ext>
            </a:extLst>
          </p:cNvPr>
          <p:cNvSpPr>
            <a:spLocks noGrp="1"/>
          </p:cNvSpPr>
          <p:nvPr>
            <p:ph type="title"/>
          </p:nvPr>
        </p:nvSpPr>
        <p:spPr/>
        <p:txBody>
          <a:bodyPr/>
          <a:lstStyle/>
          <a:p>
            <a:r>
              <a:rPr lang="nl-NL" dirty="0"/>
              <a:t>Gabriel Metsu</a:t>
            </a:r>
          </a:p>
        </p:txBody>
      </p:sp>
      <p:pic>
        <p:nvPicPr>
          <p:cNvPr id="5" name="Content Placeholder 4">
            <a:extLst>
              <a:ext uri="{FF2B5EF4-FFF2-40B4-BE49-F238E27FC236}">
                <a16:creationId xmlns:a16="http://schemas.microsoft.com/office/drawing/2014/main" id="{AD84C8EE-7EB6-4503-8E9F-3F88A9C5C892}"/>
              </a:ext>
            </a:extLst>
          </p:cNvPr>
          <p:cNvPicPr>
            <a:picLocks noGrp="1" noChangeAspect="1"/>
          </p:cNvPicPr>
          <p:nvPr>
            <p:ph idx="1"/>
          </p:nvPr>
        </p:nvPicPr>
        <p:blipFill>
          <a:blip r:embed="rId2"/>
          <a:stretch>
            <a:fillRect/>
          </a:stretch>
        </p:blipFill>
        <p:spPr>
          <a:xfrm>
            <a:off x="4155979" y="1390817"/>
            <a:ext cx="4185588" cy="5251011"/>
          </a:xfrm>
        </p:spPr>
      </p:pic>
    </p:spTree>
    <p:extLst>
      <p:ext uri="{BB962C8B-B14F-4D97-AF65-F5344CB8AC3E}">
        <p14:creationId xmlns:p14="http://schemas.microsoft.com/office/powerpoint/2010/main" val="75347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2D45-983C-4675-ACC4-E8AA4F78CA68}"/>
              </a:ext>
            </a:extLst>
          </p:cNvPr>
          <p:cNvSpPr>
            <a:spLocks noGrp="1"/>
          </p:cNvSpPr>
          <p:nvPr>
            <p:ph type="title"/>
          </p:nvPr>
        </p:nvSpPr>
        <p:spPr/>
        <p:txBody>
          <a:bodyPr/>
          <a:lstStyle/>
          <a:p>
            <a:r>
              <a:rPr lang="nl-NL" dirty="0"/>
              <a:t>Frans van Mieris</a:t>
            </a:r>
          </a:p>
        </p:txBody>
      </p:sp>
      <p:pic>
        <p:nvPicPr>
          <p:cNvPr id="5" name="Content Placeholder 4">
            <a:extLst>
              <a:ext uri="{FF2B5EF4-FFF2-40B4-BE49-F238E27FC236}">
                <a16:creationId xmlns:a16="http://schemas.microsoft.com/office/drawing/2014/main" id="{E0355D96-8C76-4EDD-8A9C-A04464ABB6B0}"/>
              </a:ext>
            </a:extLst>
          </p:cNvPr>
          <p:cNvPicPr>
            <a:picLocks noGrp="1" noChangeAspect="1"/>
          </p:cNvPicPr>
          <p:nvPr>
            <p:ph idx="1"/>
          </p:nvPr>
        </p:nvPicPr>
        <p:blipFill>
          <a:blip r:embed="rId2"/>
          <a:stretch>
            <a:fillRect/>
          </a:stretch>
        </p:blipFill>
        <p:spPr>
          <a:xfrm>
            <a:off x="4152122" y="1221754"/>
            <a:ext cx="4245429" cy="5499464"/>
          </a:xfrm>
        </p:spPr>
      </p:pic>
    </p:spTree>
    <p:extLst>
      <p:ext uri="{BB962C8B-B14F-4D97-AF65-F5344CB8AC3E}">
        <p14:creationId xmlns:p14="http://schemas.microsoft.com/office/powerpoint/2010/main" val="197150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3949-428B-46EB-974B-C0957805FFD1}"/>
              </a:ext>
            </a:extLst>
          </p:cNvPr>
          <p:cNvSpPr>
            <a:spLocks noGrp="1"/>
          </p:cNvSpPr>
          <p:nvPr>
            <p:ph type="title"/>
          </p:nvPr>
        </p:nvSpPr>
        <p:spPr/>
        <p:txBody>
          <a:bodyPr/>
          <a:lstStyle/>
          <a:p>
            <a:r>
              <a:rPr lang="nl-NL" dirty="0"/>
              <a:t>Gerard Terborch</a:t>
            </a:r>
          </a:p>
        </p:txBody>
      </p:sp>
      <p:pic>
        <p:nvPicPr>
          <p:cNvPr id="5" name="Content Placeholder 4">
            <a:extLst>
              <a:ext uri="{FF2B5EF4-FFF2-40B4-BE49-F238E27FC236}">
                <a16:creationId xmlns:a16="http://schemas.microsoft.com/office/drawing/2014/main" id="{A034DA8B-9587-46DB-9D3C-D624C0C55A13}"/>
              </a:ext>
            </a:extLst>
          </p:cNvPr>
          <p:cNvPicPr>
            <a:picLocks noGrp="1" noChangeAspect="1"/>
          </p:cNvPicPr>
          <p:nvPr>
            <p:ph idx="1"/>
          </p:nvPr>
        </p:nvPicPr>
        <p:blipFill>
          <a:blip r:embed="rId2"/>
          <a:stretch>
            <a:fillRect/>
          </a:stretch>
        </p:blipFill>
        <p:spPr>
          <a:xfrm>
            <a:off x="4109325" y="1306286"/>
            <a:ext cx="4666118" cy="5438148"/>
          </a:xfrm>
        </p:spPr>
      </p:pic>
    </p:spTree>
    <p:extLst>
      <p:ext uri="{BB962C8B-B14F-4D97-AF65-F5344CB8AC3E}">
        <p14:creationId xmlns:p14="http://schemas.microsoft.com/office/powerpoint/2010/main" val="381459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6BBA-66D8-409F-B797-8EAB8B1556B2}"/>
              </a:ext>
            </a:extLst>
          </p:cNvPr>
          <p:cNvSpPr>
            <a:spLocks noGrp="1"/>
          </p:cNvSpPr>
          <p:nvPr>
            <p:ph type="title"/>
          </p:nvPr>
        </p:nvSpPr>
        <p:spPr/>
        <p:txBody>
          <a:bodyPr/>
          <a:lstStyle/>
          <a:p>
            <a:r>
              <a:rPr lang="nl-NL" dirty="0"/>
              <a:t>Dirk van Baburen: De koppelaarster</a:t>
            </a:r>
          </a:p>
        </p:txBody>
      </p:sp>
      <p:pic>
        <p:nvPicPr>
          <p:cNvPr id="5" name="Content Placeholder 4">
            <a:extLst>
              <a:ext uri="{FF2B5EF4-FFF2-40B4-BE49-F238E27FC236}">
                <a16:creationId xmlns:a16="http://schemas.microsoft.com/office/drawing/2014/main" id="{896B69CB-3C49-43BD-A708-FF50D865388D}"/>
              </a:ext>
            </a:extLst>
          </p:cNvPr>
          <p:cNvPicPr>
            <a:picLocks noGrp="1" noChangeAspect="1"/>
          </p:cNvPicPr>
          <p:nvPr>
            <p:ph idx="1"/>
          </p:nvPr>
        </p:nvPicPr>
        <p:blipFill>
          <a:blip r:embed="rId2"/>
          <a:stretch>
            <a:fillRect/>
          </a:stretch>
        </p:blipFill>
        <p:spPr>
          <a:xfrm>
            <a:off x="3809190" y="1392601"/>
            <a:ext cx="5652051" cy="5322348"/>
          </a:xfrm>
        </p:spPr>
      </p:pic>
    </p:spTree>
    <p:extLst>
      <p:ext uri="{BB962C8B-B14F-4D97-AF65-F5344CB8AC3E}">
        <p14:creationId xmlns:p14="http://schemas.microsoft.com/office/powerpoint/2010/main" val="64551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1459-AE0F-45D8-8C51-1C938C926D3B}"/>
              </a:ext>
            </a:extLst>
          </p:cNvPr>
          <p:cNvSpPr>
            <a:spLocks noGrp="1"/>
          </p:cNvSpPr>
          <p:nvPr>
            <p:ph type="title"/>
          </p:nvPr>
        </p:nvSpPr>
        <p:spPr/>
        <p:txBody>
          <a:bodyPr/>
          <a:lstStyle/>
          <a:p>
            <a:r>
              <a:rPr lang="nl-NL" dirty="0"/>
              <a:t>Piter Codde: De terugkeer van de jagers</a:t>
            </a:r>
          </a:p>
        </p:txBody>
      </p:sp>
      <p:pic>
        <p:nvPicPr>
          <p:cNvPr id="5" name="Content Placeholder 4">
            <a:extLst>
              <a:ext uri="{FF2B5EF4-FFF2-40B4-BE49-F238E27FC236}">
                <a16:creationId xmlns:a16="http://schemas.microsoft.com/office/drawing/2014/main" id="{018954AB-B681-4792-B4AB-549DEE433E9D}"/>
              </a:ext>
            </a:extLst>
          </p:cNvPr>
          <p:cNvPicPr>
            <a:picLocks noGrp="1" noChangeAspect="1"/>
          </p:cNvPicPr>
          <p:nvPr>
            <p:ph idx="1"/>
          </p:nvPr>
        </p:nvPicPr>
        <p:blipFill>
          <a:blip r:embed="rId2"/>
          <a:stretch>
            <a:fillRect/>
          </a:stretch>
        </p:blipFill>
        <p:spPr>
          <a:xfrm>
            <a:off x="4361306" y="1399591"/>
            <a:ext cx="6699410" cy="5234473"/>
          </a:xfrm>
        </p:spPr>
      </p:pic>
    </p:spTree>
    <p:extLst>
      <p:ext uri="{BB962C8B-B14F-4D97-AF65-F5344CB8AC3E}">
        <p14:creationId xmlns:p14="http://schemas.microsoft.com/office/powerpoint/2010/main" val="180566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6E8D-918B-4A01-9332-6FDF4329416B}"/>
              </a:ext>
            </a:extLst>
          </p:cNvPr>
          <p:cNvSpPr>
            <a:spLocks noGrp="1"/>
          </p:cNvSpPr>
          <p:nvPr>
            <p:ph type="title"/>
          </p:nvPr>
        </p:nvSpPr>
        <p:spPr/>
        <p:txBody>
          <a:bodyPr/>
          <a:lstStyle/>
          <a:p>
            <a:r>
              <a:rPr lang="nl-NL" dirty="0"/>
              <a:t>Willem van Mieris: De luitspeler</a:t>
            </a:r>
          </a:p>
        </p:txBody>
      </p:sp>
      <p:pic>
        <p:nvPicPr>
          <p:cNvPr id="5" name="Content Placeholder 4">
            <a:extLst>
              <a:ext uri="{FF2B5EF4-FFF2-40B4-BE49-F238E27FC236}">
                <a16:creationId xmlns:a16="http://schemas.microsoft.com/office/drawing/2014/main" id="{E43B148D-35A7-4AC9-A368-79EB1B77D1BB}"/>
              </a:ext>
            </a:extLst>
          </p:cNvPr>
          <p:cNvPicPr>
            <a:picLocks noGrp="1" noChangeAspect="1"/>
          </p:cNvPicPr>
          <p:nvPr>
            <p:ph idx="1"/>
          </p:nvPr>
        </p:nvPicPr>
        <p:blipFill>
          <a:blip r:embed="rId2"/>
          <a:stretch>
            <a:fillRect/>
          </a:stretch>
        </p:blipFill>
        <p:spPr>
          <a:xfrm>
            <a:off x="4457668" y="1399309"/>
            <a:ext cx="4322438" cy="5382876"/>
          </a:xfrm>
        </p:spPr>
      </p:pic>
    </p:spTree>
    <p:extLst>
      <p:ext uri="{BB962C8B-B14F-4D97-AF65-F5344CB8AC3E}">
        <p14:creationId xmlns:p14="http://schemas.microsoft.com/office/powerpoint/2010/main" val="229473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3828-07A8-4AC9-97F3-64DA08AAB6A4}"/>
              </a:ext>
            </a:extLst>
          </p:cNvPr>
          <p:cNvSpPr>
            <a:spLocks noGrp="1"/>
          </p:cNvSpPr>
          <p:nvPr>
            <p:ph type="title"/>
          </p:nvPr>
        </p:nvSpPr>
        <p:spPr/>
        <p:txBody>
          <a:bodyPr/>
          <a:lstStyle/>
          <a:p>
            <a:r>
              <a:rPr lang="nl-NL" dirty="0"/>
              <a:t>Jan Steen: De Koppelaarster</a:t>
            </a:r>
          </a:p>
        </p:txBody>
      </p:sp>
      <p:pic>
        <p:nvPicPr>
          <p:cNvPr id="5" name="Content Placeholder 4">
            <a:extLst>
              <a:ext uri="{FF2B5EF4-FFF2-40B4-BE49-F238E27FC236}">
                <a16:creationId xmlns:a16="http://schemas.microsoft.com/office/drawing/2014/main" id="{263A17D8-D5F5-4CD3-941D-416D151E2160}"/>
              </a:ext>
            </a:extLst>
          </p:cNvPr>
          <p:cNvPicPr>
            <a:picLocks noGrp="1" noChangeAspect="1"/>
          </p:cNvPicPr>
          <p:nvPr>
            <p:ph idx="1"/>
          </p:nvPr>
        </p:nvPicPr>
        <p:blipFill>
          <a:blip r:embed="rId2"/>
          <a:stretch>
            <a:fillRect/>
          </a:stretch>
        </p:blipFill>
        <p:spPr>
          <a:xfrm>
            <a:off x="3573870" y="1357373"/>
            <a:ext cx="4185948" cy="5358014"/>
          </a:xfrm>
        </p:spPr>
      </p:pic>
    </p:spTree>
    <p:extLst>
      <p:ext uri="{BB962C8B-B14F-4D97-AF65-F5344CB8AC3E}">
        <p14:creationId xmlns:p14="http://schemas.microsoft.com/office/powerpoint/2010/main" val="60235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D9A4-6E52-46F7-92F2-8B5DDEFDC378}"/>
              </a:ext>
            </a:extLst>
          </p:cNvPr>
          <p:cNvSpPr>
            <a:spLocks noGrp="1"/>
          </p:cNvSpPr>
          <p:nvPr>
            <p:ph type="title"/>
          </p:nvPr>
        </p:nvSpPr>
        <p:spPr/>
        <p:txBody>
          <a:bodyPr/>
          <a:lstStyle/>
          <a:p>
            <a:r>
              <a:rPr lang="nl-NL" dirty="0"/>
              <a:t>Jan Steen: de wijn is een spotter</a:t>
            </a:r>
          </a:p>
        </p:txBody>
      </p:sp>
      <p:pic>
        <p:nvPicPr>
          <p:cNvPr id="5" name="Content Placeholder 4">
            <a:extLst>
              <a:ext uri="{FF2B5EF4-FFF2-40B4-BE49-F238E27FC236}">
                <a16:creationId xmlns:a16="http://schemas.microsoft.com/office/drawing/2014/main" id="{368E802E-98C3-4339-BAC1-F0F39F405F14}"/>
              </a:ext>
            </a:extLst>
          </p:cNvPr>
          <p:cNvPicPr>
            <a:picLocks noGrp="1" noChangeAspect="1"/>
          </p:cNvPicPr>
          <p:nvPr>
            <p:ph idx="1"/>
          </p:nvPr>
        </p:nvPicPr>
        <p:blipFill>
          <a:blip r:embed="rId2"/>
          <a:stretch>
            <a:fillRect/>
          </a:stretch>
        </p:blipFill>
        <p:spPr>
          <a:xfrm>
            <a:off x="2667699" y="1600114"/>
            <a:ext cx="6400800" cy="5166360"/>
          </a:xfrm>
        </p:spPr>
      </p:pic>
    </p:spTree>
    <p:extLst>
      <p:ext uri="{BB962C8B-B14F-4D97-AF65-F5344CB8AC3E}">
        <p14:creationId xmlns:p14="http://schemas.microsoft.com/office/powerpoint/2010/main" val="290739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D9A4-6E52-46F7-92F2-8B5DDEFDC378}"/>
              </a:ext>
            </a:extLst>
          </p:cNvPr>
          <p:cNvSpPr>
            <a:spLocks noGrp="1"/>
          </p:cNvSpPr>
          <p:nvPr>
            <p:ph type="title"/>
          </p:nvPr>
        </p:nvSpPr>
        <p:spPr/>
        <p:txBody>
          <a:bodyPr/>
          <a:lstStyle/>
          <a:p>
            <a:r>
              <a:rPr lang="nl-NL" dirty="0"/>
              <a:t>Beetke van Rasquert (eerste helft zestiende eeuw)</a:t>
            </a:r>
          </a:p>
        </p:txBody>
      </p:sp>
      <p:pic>
        <p:nvPicPr>
          <p:cNvPr id="8" name="Tijdelijke aanduiding voor inhoud 7">
            <a:extLst>
              <a:ext uri="{FF2B5EF4-FFF2-40B4-BE49-F238E27FC236}">
                <a16:creationId xmlns:a16="http://schemas.microsoft.com/office/drawing/2014/main" id="{D59FD637-26BA-43A5-90B9-C0FAB18C709C}"/>
              </a:ext>
            </a:extLst>
          </p:cNvPr>
          <p:cNvPicPr>
            <a:picLocks noGrp="1" noChangeAspect="1"/>
          </p:cNvPicPr>
          <p:nvPr>
            <p:ph idx="1"/>
          </p:nvPr>
        </p:nvPicPr>
        <p:blipFill>
          <a:blip r:embed="rId3"/>
          <a:stretch>
            <a:fillRect/>
          </a:stretch>
        </p:blipFill>
        <p:spPr>
          <a:xfrm>
            <a:off x="4331369" y="1905000"/>
            <a:ext cx="3874169" cy="4741014"/>
          </a:xfrm>
        </p:spPr>
      </p:pic>
    </p:spTree>
    <p:extLst>
      <p:ext uri="{BB962C8B-B14F-4D97-AF65-F5344CB8AC3E}">
        <p14:creationId xmlns:p14="http://schemas.microsoft.com/office/powerpoint/2010/main" val="85204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4DAF-E41A-46BF-B29E-85362F8C112D}"/>
              </a:ext>
            </a:extLst>
          </p:cNvPr>
          <p:cNvSpPr>
            <a:spLocks noGrp="1"/>
          </p:cNvSpPr>
          <p:nvPr>
            <p:ph type="title"/>
          </p:nvPr>
        </p:nvSpPr>
        <p:spPr/>
        <p:txBody>
          <a:bodyPr/>
          <a:lstStyle/>
          <a:p>
            <a:r>
              <a:rPr lang="nl-NL" dirty="0"/>
              <a:t>Jan Steen: Het oplichten van het Hembt</a:t>
            </a:r>
          </a:p>
        </p:txBody>
      </p:sp>
      <p:pic>
        <p:nvPicPr>
          <p:cNvPr id="5" name="Content Placeholder 4">
            <a:extLst>
              <a:ext uri="{FF2B5EF4-FFF2-40B4-BE49-F238E27FC236}">
                <a16:creationId xmlns:a16="http://schemas.microsoft.com/office/drawing/2014/main" id="{C1D76644-8038-4522-98F3-1543A66227C2}"/>
              </a:ext>
            </a:extLst>
          </p:cNvPr>
          <p:cNvPicPr>
            <a:picLocks noGrp="1" noChangeAspect="1"/>
          </p:cNvPicPr>
          <p:nvPr>
            <p:ph idx="1"/>
          </p:nvPr>
        </p:nvPicPr>
        <p:blipFill>
          <a:blip r:embed="rId2"/>
          <a:stretch>
            <a:fillRect/>
          </a:stretch>
        </p:blipFill>
        <p:spPr>
          <a:xfrm>
            <a:off x="4563611" y="1412145"/>
            <a:ext cx="4135772" cy="5352872"/>
          </a:xfrm>
        </p:spPr>
      </p:pic>
    </p:spTree>
    <p:extLst>
      <p:ext uri="{BB962C8B-B14F-4D97-AF65-F5344CB8AC3E}">
        <p14:creationId xmlns:p14="http://schemas.microsoft.com/office/powerpoint/2010/main" val="334576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FEB2-54E4-4C46-8505-B67EC7D17321}"/>
              </a:ext>
            </a:extLst>
          </p:cNvPr>
          <p:cNvSpPr>
            <a:spLocks noGrp="1"/>
          </p:cNvSpPr>
          <p:nvPr>
            <p:ph type="title"/>
          </p:nvPr>
        </p:nvSpPr>
        <p:spPr/>
        <p:txBody>
          <a:bodyPr/>
          <a:lstStyle/>
          <a:p>
            <a:r>
              <a:rPr lang="nl-NL" dirty="0"/>
              <a:t>Jan Steen: Het ochtend toilet</a:t>
            </a:r>
          </a:p>
        </p:txBody>
      </p:sp>
      <p:pic>
        <p:nvPicPr>
          <p:cNvPr id="5" name="Content Placeholder 4">
            <a:extLst>
              <a:ext uri="{FF2B5EF4-FFF2-40B4-BE49-F238E27FC236}">
                <a16:creationId xmlns:a16="http://schemas.microsoft.com/office/drawing/2014/main" id="{7F695781-BB83-4EB4-91AA-F3CA7408DBB5}"/>
              </a:ext>
            </a:extLst>
          </p:cNvPr>
          <p:cNvPicPr>
            <a:picLocks noGrp="1" noChangeAspect="1"/>
          </p:cNvPicPr>
          <p:nvPr>
            <p:ph idx="1"/>
          </p:nvPr>
        </p:nvPicPr>
        <p:blipFill>
          <a:blip r:embed="rId2"/>
          <a:stretch>
            <a:fillRect/>
          </a:stretch>
        </p:blipFill>
        <p:spPr>
          <a:xfrm>
            <a:off x="4124131" y="1499118"/>
            <a:ext cx="4157438" cy="5250252"/>
          </a:xfrm>
        </p:spPr>
      </p:pic>
    </p:spTree>
    <p:extLst>
      <p:ext uri="{BB962C8B-B14F-4D97-AF65-F5344CB8AC3E}">
        <p14:creationId xmlns:p14="http://schemas.microsoft.com/office/powerpoint/2010/main" val="143976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31F4-804B-43AB-A987-AB8BBEB94BC6}"/>
              </a:ext>
            </a:extLst>
          </p:cNvPr>
          <p:cNvSpPr>
            <a:spLocks noGrp="1"/>
          </p:cNvSpPr>
          <p:nvPr>
            <p:ph type="title"/>
          </p:nvPr>
        </p:nvSpPr>
        <p:spPr/>
        <p:txBody>
          <a:bodyPr/>
          <a:lstStyle/>
          <a:p>
            <a:r>
              <a:rPr lang="nl-NL" dirty="0"/>
              <a:t>Jan Steen: Tweeërlei spel</a:t>
            </a:r>
          </a:p>
        </p:txBody>
      </p:sp>
      <p:pic>
        <p:nvPicPr>
          <p:cNvPr id="9" name="Content Placeholder 8">
            <a:extLst>
              <a:ext uri="{FF2B5EF4-FFF2-40B4-BE49-F238E27FC236}">
                <a16:creationId xmlns:a16="http://schemas.microsoft.com/office/drawing/2014/main" id="{6B8963C5-CA8F-4BE4-A000-0BA41E8F14B5}"/>
              </a:ext>
            </a:extLst>
          </p:cNvPr>
          <p:cNvPicPr>
            <a:picLocks noGrp="1" noChangeAspect="1"/>
          </p:cNvPicPr>
          <p:nvPr>
            <p:ph idx="1"/>
          </p:nvPr>
        </p:nvPicPr>
        <p:blipFill>
          <a:blip r:embed="rId2"/>
          <a:stretch>
            <a:fillRect/>
          </a:stretch>
        </p:blipFill>
        <p:spPr>
          <a:xfrm>
            <a:off x="3470987" y="1446245"/>
            <a:ext cx="6540898" cy="5805047"/>
          </a:xfrm>
        </p:spPr>
      </p:pic>
    </p:spTree>
    <p:extLst>
      <p:ext uri="{BB962C8B-B14F-4D97-AF65-F5344CB8AC3E}">
        <p14:creationId xmlns:p14="http://schemas.microsoft.com/office/powerpoint/2010/main" val="311002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5AD3-8902-416C-B3D0-48C47BCD05E4}"/>
              </a:ext>
            </a:extLst>
          </p:cNvPr>
          <p:cNvSpPr>
            <a:spLocks noGrp="1"/>
          </p:cNvSpPr>
          <p:nvPr>
            <p:ph type="title"/>
          </p:nvPr>
        </p:nvSpPr>
        <p:spPr/>
        <p:txBody>
          <a:bodyPr/>
          <a:lstStyle/>
          <a:p>
            <a:r>
              <a:rPr lang="nl-NL" dirty="0"/>
              <a:t>Jan Steen: De dansles</a:t>
            </a:r>
          </a:p>
        </p:txBody>
      </p:sp>
      <p:pic>
        <p:nvPicPr>
          <p:cNvPr id="5" name="Content Placeholder 4">
            <a:extLst>
              <a:ext uri="{FF2B5EF4-FFF2-40B4-BE49-F238E27FC236}">
                <a16:creationId xmlns:a16="http://schemas.microsoft.com/office/drawing/2014/main" id="{E63589A9-B298-44CE-8C3B-D8C238C79F62}"/>
              </a:ext>
            </a:extLst>
          </p:cNvPr>
          <p:cNvPicPr>
            <a:picLocks noGrp="1" noChangeAspect="1"/>
          </p:cNvPicPr>
          <p:nvPr>
            <p:ph idx="1"/>
          </p:nvPr>
        </p:nvPicPr>
        <p:blipFill>
          <a:blip r:embed="rId2"/>
          <a:stretch>
            <a:fillRect/>
          </a:stretch>
        </p:blipFill>
        <p:spPr>
          <a:xfrm>
            <a:off x="3890866" y="1346338"/>
            <a:ext cx="4652167" cy="5371703"/>
          </a:xfrm>
        </p:spPr>
      </p:pic>
    </p:spTree>
    <p:extLst>
      <p:ext uri="{BB962C8B-B14F-4D97-AF65-F5344CB8AC3E}">
        <p14:creationId xmlns:p14="http://schemas.microsoft.com/office/powerpoint/2010/main" val="350542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725E-1AA8-4109-8EFC-10E3047061B1}"/>
              </a:ext>
            </a:extLst>
          </p:cNvPr>
          <p:cNvSpPr>
            <a:spLocks noGrp="1"/>
          </p:cNvSpPr>
          <p:nvPr>
            <p:ph type="title"/>
          </p:nvPr>
        </p:nvSpPr>
        <p:spPr/>
        <p:txBody>
          <a:bodyPr/>
          <a:lstStyle/>
          <a:p>
            <a:r>
              <a:rPr lang="nl-NL" dirty="0"/>
              <a:t>Jan Steen: De zieke vrouw</a:t>
            </a:r>
          </a:p>
        </p:txBody>
      </p:sp>
      <p:pic>
        <p:nvPicPr>
          <p:cNvPr id="5" name="Content Placeholder 4">
            <a:extLst>
              <a:ext uri="{FF2B5EF4-FFF2-40B4-BE49-F238E27FC236}">
                <a16:creationId xmlns:a16="http://schemas.microsoft.com/office/drawing/2014/main" id="{34901E0E-5DEE-4F10-A771-4B1E030F804C}"/>
              </a:ext>
            </a:extLst>
          </p:cNvPr>
          <p:cNvPicPr>
            <a:picLocks noGrp="1" noChangeAspect="1"/>
          </p:cNvPicPr>
          <p:nvPr>
            <p:ph idx="1"/>
          </p:nvPr>
        </p:nvPicPr>
        <p:blipFill>
          <a:blip r:embed="rId2"/>
          <a:stretch>
            <a:fillRect/>
          </a:stretch>
        </p:blipFill>
        <p:spPr>
          <a:xfrm>
            <a:off x="4265525" y="1461795"/>
            <a:ext cx="4345266" cy="5172269"/>
          </a:xfrm>
        </p:spPr>
      </p:pic>
    </p:spTree>
    <p:extLst>
      <p:ext uri="{BB962C8B-B14F-4D97-AF65-F5344CB8AC3E}">
        <p14:creationId xmlns:p14="http://schemas.microsoft.com/office/powerpoint/2010/main" val="15191872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TotalTime>
  <Words>226</Words>
  <Application>Microsoft Office PowerPoint</Application>
  <PresentationFormat>Breedbeeld</PresentationFormat>
  <Paragraphs>23</Paragraphs>
  <Slides>19</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Century Gothic</vt:lpstr>
      <vt:lpstr>Wingdings 3</vt:lpstr>
      <vt:lpstr>Wisp</vt:lpstr>
      <vt:lpstr>Je weet niet wat je ziet! </vt:lpstr>
      <vt:lpstr>Jan Steen: De Koppelaarster</vt:lpstr>
      <vt:lpstr>Jan Steen: de wijn is een spotter</vt:lpstr>
      <vt:lpstr>Beetke van Rasquert (eerste helft zestiende eeuw)</vt:lpstr>
      <vt:lpstr>Jan Steen: Het oplichten van het Hembt</vt:lpstr>
      <vt:lpstr>Jan Steen: Het ochtend toilet</vt:lpstr>
      <vt:lpstr>Jan Steen: Tweeërlei spel</vt:lpstr>
      <vt:lpstr>Jan Steen: De dansles</vt:lpstr>
      <vt:lpstr>Jan Steen: De zieke vrouw</vt:lpstr>
      <vt:lpstr>Jan Steen: Het toilet</vt:lpstr>
      <vt:lpstr>Jan Steen: Zoals de oude zongen</vt:lpstr>
      <vt:lpstr>Vermeer: De koppelaarster</vt:lpstr>
      <vt:lpstr>Johannes Vermeer: De liefdesbrief</vt:lpstr>
      <vt:lpstr>Gabriel Metsu</vt:lpstr>
      <vt:lpstr>Frans van Mieris</vt:lpstr>
      <vt:lpstr>Gerard Terborch</vt:lpstr>
      <vt:lpstr>Dirk van Baburen: De koppelaarster</vt:lpstr>
      <vt:lpstr>Piter Codde: De terugkeer van de jagers</vt:lpstr>
      <vt:lpstr>Willem van Mieris: De luitspeler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weet niet wat je ziet! </dc:title>
  <dc:creator>albert</dc:creator>
  <cp:lastModifiedBy>Albert</cp:lastModifiedBy>
  <cp:revision>10</cp:revision>
  <dcterms:created xsi:type="dcterms:W3CDTF">2017-10-13T08:12:51Z</dcterms:created>
  <dcterms:modified xsi:type="dcterms:W3CDTF">2022-01-04T10:25:30Z</dcterms:modified>
</cp:coreProperties>
</file>